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5" r:id="rId19"/>
    <p:sldId id="277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1"/>
    <a:srgbClr val="2F62A8"/>
    <a:srgbClr val="00489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7"/>
    <p:restoredTop sz="93712"/>
  </p:normalViewPr>
  <p:slideViewPr>
    <p:cSldViewPr snapToGrid="0" snapToObjects="1">
      <p:cViewPr varScale="1">
        <p:scale>
          <a:sx n="67" d="100"/>
          <a:sy n="67" d="100"/>
        </p:scale>
        <p:origin x="6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 16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18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1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/>
        </p:nvGrpSpPr>
        <p:grpSpPr>
          <a:xfrm>
            <a:off x="-2970361" y="-937528"/>
            <a:ext cx="8457367" cy="8765304"/>
            <a:chOff x="3330497" y="693967"/>
            <a:chExt cx="4873585" cy="5051034"/>
          </a:xfrm>
        </p:grpSpPr>
        <p:sp>
          <p:nvSpPr>
            <p:cNvPr id="20" name="椭圆 1"/>
            <p:cNvSpPr/>
            <p:nvPr userDrawn="1"/>
          </p:nvSpPr>
          <p:spPr>
            <a:xfrm>
              <a:off x="3330497" y="69396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rgbClr val="003E8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5" name="椭圆 1"/>
            <p:cNvSpPr/>
            <p:nvPr userDrawn="1"/>
          </p:nvSpPr>
          <p:spPr>
            <a:xfrm rot="8851590">
              <a:off x="3330498" y="1252803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24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7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96956" y="2128074"/>
            <a:ext cx="8084654" cy="1041761"/>
          </a:xfrm>
        </p:spPr>
        <p:txBody>
          <a:bodyPr/>
          <a:lstStyle/>
          <a:p>
            <a:r>
              <a:rPr kumimoji="1" lang="zh-CN" altLang="en-US" dirty="0" smtClean="0"/>
              <a:t>毕业设计答辩模板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796956" y="3169834"/>
            <a:ext cx="8084654" cy="588643"/>
          </a:xfrm>
        </p:spPr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此处添加你的毕业设计名称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796956" y="4033466"/>
            <a:ext cx="8084654" cy="1386027"/>
          </a:xfrm>
        </p:spPr>
        <p:txBody>
          <a:bodyPr/>
          <a:lstStyle/>
          <a:p>
            <a:r>
              <a:rPr kumimoji="1" lang="zh-CN" altLang="en-US" dirty="0" smtClean="0"/>
              <a:t>答辩人：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同学</a:t>
            </a:r>
            <a:r>
              <a:rPr kumimoji="1" lang="en-US" altLang="zh-CN" dirty="0" smtClean="0"/>
              <a:t>	</a:t>
            </a:r>
          </a:p>
          <a:p>
            <a:r>
              <a:rPr kumimoji="1" lang="zh-CN" altLang="en-US" dirty="0" smtClean="0"/>
              <a:t>指导老师：西电毕业生</a:t>
            </a:r>
            <a:r>
              <a:rPr kumimoji="1" lang="en-US" altLang="zh-CN" dirty="0" smtClean="0"/>
              <a:t>2018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6"/>
          <a:stretch/>
        </p:blipFill>
        <p:spPr>
          <a:xfrm>
            <a:off x="7473547" y="1705500"/>
            <a:ext cx="3910193" cy="2359722"/>
          </a:xfrm>
          <a:prstGeom prst="roundRect">
            <a:avLst>
              <a:gd name="adj" fmla="val 813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6"/>
          <a:stretch/>
        </p:blipFill>
        <p:spPr>
          <a:xfrm>
            <a:off x="1065495" y="1705500"/>
            <a:ext cx="3910193" cy="2359722"/>
          </a:xfrm>
          <a:prstGeom prst="roundRect">
            <a:avLst>
              <a:gd name="adj" fmla="val 813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6"/>
          <a:stretch/>
        </p:blipFill>
        <p:spPr>
          <a:xfrm>
            <a:off x="3046867" y="800380"/>
            <a:ext cx="6098267" cy="3680180"/>
          </a:xfrm>
          <a:prstGeom prst="roundRect">
            <a:avLst>
              <a:gd name="adj" fmla="val 8139"/>
            </a:avLst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作品概述</a:t>
            </a:r>
            <a:endParaRPr kumimoji="1" lang="zh-CN" altLang="en-US" dirty="0"/>
          </a:p>
        </p:txBody>
      </p:sp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 smtClean="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制作过程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03</a:t>
            </a:r>
            <a:r>
              <a:rPr kumimoji="1" lang="zh-CN" altLang="en-US" dirty="0" smtClean="0">
                <a:solidFill>
                  <a:srgbClr val="003E81"/>
                </a:solidFill>
              </a:rPr>
              <a:t> 制作过程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rgbClr val="003E81"/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  <a:solidFill>
            <a:srgbClr val="2F62A8"/>
          </a:solidFill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grpFill/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rgbClr val="003E81"/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  <a:solidFill>
            <a:srgbClr val="2F62A8"/>
          </a:solidFill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grpFill/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rgbClr val="003E81"/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  <a:solidFill>
            <a:srgbClr val="2F62A8"/>
          </a:solidFill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grpFill/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</a:t>
            </a:r>
            <a:r>
              <a:rPr kumimoji="1" lang="zh-CN" altLang="en-US" dirty="0" smtClean="0"/>
              <a:t>过程</a:t>
            </a:r>
            <a:endParaRPr kumimoji="1" lang="zh-CN" altLang="en-US" dirty="0"/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rgbClr val="003E81"/>
                </a:solidFill>
              </a:rPr>
              <a:t>制作</a:t>
            </a:r>
            <a:r>
              <a:rPr kumimoji="1" lang="zh-CN" altLang="en-US" dirty="0" smtClean="0"/>
              <a:t>过程</a:t>
            </a:r>
            <a:endParaRPr kumimoji="1" lang="zh-CN" altLang="en-US" dirty="0"/>
          </a:p>
        </p:txBody>
      </p:sp>
      <p:pic>
        <p:nvPicPr>
          <p:cNvPr id="94" name="图片 9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4"/>
            <a:ext cx="1828800" cy="24384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作品展示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04</a:t>
            </a:r>
            <a:r>
              <a:rPr kumimoji="1" lang="zh-CN" altLang="en-US" dirty="0" smtClean="0">
                <a:solidFill>
                  <a:srgbClr val="003E81"/>
                </a:solidFill>
              </a:rPr>
              <a:t> 作品展示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02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01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03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1" b="40116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4609387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7770707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1409490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04</a:t>
            </a:r>
            <a:r>
              <a:rPr kumimoji="1" lang="zh-CN" altLang="en-US" dirty="0" smtClean="0">
                <a:solidFill>
                  <a:srgbClr val="003E81"/>
                </a:solidFill>
              </a:rPr>
              <a:t> 作品展示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总结回顾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总结回顾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01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134472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01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3E81"/>
                </a:solidFill>
              </a:rPr>
              <a:t>选题</a:t>
            </a:r>
            <a:r>
              <a:rPr kumimoji="1" lang="zh-CN" altLang="en-US" dirty="0" smtClean="0">
                <a:solidFill>
                  <a:srgbClr val="003E81"/>
                </a:solidFill>
              </a:rPr>
              <a:t>背景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02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3E81"/>
                </a:solidFill>
              </a:rPr>
              <a:t>作品概述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03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3E81"/>
                </a:solidFill>
              </a:rPr>
              <a:t>制作过程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04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3E81"/>
                </a:solidFill>
              </a:rPr>
              <a:t>作品展示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05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3E81"/>
                </a:solidFill>
              </a:rPr>
              <a:t>总结回顾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总结回顾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rgbClr val="003E8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rgbClr val="003E8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rgbClr val="003E8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rgbClr val="003E81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总结回顾</a:t>
            </a:r>
            <a:endParaRPr kumimoji="1" lang="zh-CN" altLang="en-US" dirty="0"/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>
            <a:spLocks/>
          </p:cNvSpPr>
          <p:nvPr/>
        </p:nvSpPr>
        <p:spPr>
          <a:xfrm>
            <a:off x="3796956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感谢</a:t>
            </a:r>
            <a:r>
              <a:rPr kumimoji="1" lang="en-US" altLang="zh-CN" dirty="0" smtClean="0"/>
              <a:t>XXXX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选题背景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选题背景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3E81"/>
                </a:solidFill>
              </a:rPr>
              <a:t>01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02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rgbClr val="003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rgbClr val="003E8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rgbClr val="003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rgbClr val="003E8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rgbClr val="003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rgbClr val="003E8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86" y="1749157"/>
            <a:ext cx="3300312" cy="22062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26" y="1749157"/>
            <a:ext cx="3300312" cy="2206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6" y="1749157"/>
            <a:ext cx="3300312" cy="22062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作品概述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1" b="40116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-1350761" y="4737351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02</a:t>
            </a:r>
            <a:r>
              <a:rPr kumimoji="1" lang="zh-CN" altLang="en-US" dirty="0" smtClean="0">
                <a:solidFill>
                  <a:srgbClr val="003E81"/>
                </a:solidFill>
              </a:rPr>
              <a:t> 作品概述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 smtClean="0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-1344876" y="4701096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3E81"/>
                </a:solidFill>
              </a:rPr>
              <a:t>02</a:t>
            </a:r>
            <a:r>
              <a:rPr kumimoji="1" lang="zh-CN" altLang="en-US" dirty="0" smtClean="0">
                <a:solidFill>
                  <a:srgbClr val="003E81"/>
                </a:solidFill>
              </a:rPr>
              <a:t> 作品概述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rgbClr val="003E81"/>
                </a:solidFill>
              </a:rPr>
              <a:t>01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2" y="1759156"/>
            <a:ext cx="5232670" cy="3484916"/>
          </a:xfrm>
          <a:prstGeom prst="roundRect">
            <a:avLst>
              <a:gd name="adj" fmla="val 8139"/>
            </a:avLst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" name="矩形 14"/>
          <p:cNvSpPr/>
          <p:nvPr/>
        </p:nvSpPr>
        <p:spPr>
          <a:xfrm>
            <a:off x="7929151" y="4036146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003E81"/>
                </a:solidFill>
              </a:rPr>
              <a:t>02</a:t>
            </a:r>
            <a:endParaRPr lang="en-US" altLang="zh-CN" sz="4000" b="1" dirty="0">
              <a:solidFill>
                <a:srgbClr val="003E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</TotalTime>
  <Words>2788</Words>
  <Application>Microsoft Office PowerPoint</Application>
  <PresentationFormat>宽屏</PresentationFormat>
  <Paragraphs>136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Microsoft YaHei</vt:lpstr>
      <vt:lpstr>Microsoft YaHei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矫梦南</cp:lastModifiedBy>
  <cp:revision>136</cp:revision>
  <dcterms:created xsi:type="dcterms:W3CDTF">2015-08-18T02:51:41Z</dcterms:created>
  <dcterms:modified xsi:type="dcterms:W3CDTF">2018-05-23T07:30:27Z</dcterms:modified>
  <cp:category/>
</cp:coreProperties>
</file>